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3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3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8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9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4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83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59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2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6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2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647A2-9D8D-4C35-9EE9-A7FD1E88CC72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46698-D270-4B85-9501-724993E80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8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7200" y="330199"/>
            <a:ext cx="6197600" cy="995363"/>
          </a:xfrm>
        </p:spPr>
        <p:txBody>
          <a:bodyPr/>
          <a:lstStyle/>
          <a:p>
            <a:r>
              <a:rPr lang="en-GB" dirty="0" smtClean="0"/>
              <a:t>HAWTHORN TABLE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50" y="1427162"/>
            <a:ext cx="4762500" cy="357187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483100" y="3352800"/>
            <a:ext cx="46990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08200" y="3213099"/>
            <a:ext cx="457200" cy="6096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6400" y="3850520"/>
            <a:ext cx="1473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Foldable </a:t>
            </a:r>
            <a:r>
              <a:rPr lang="en-GB" dirty="0" smtClean="0"/>
              <a:t>legs to 2 heights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51400" y="2159000"/>
            <a:ext cx="1498600" cy="6477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53200" y="1943100"/>
            <a:ext cx="37973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 secure rods need to be pushed through table top to hold in position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Remove rods to fold table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Rods are stored in clips on underside of table 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57700" y="1841500"/>
            <a:ext cx="101600" cy="17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59300" y="2159000"/>
            <a:ext cx="114300" cy="1534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73600" y="2501900"/>
            <a:ext cx="1778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489200" y="1866900"/>
            <a:ext cx="101600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362200" y="2171700"/>
            <a:ext cx="101600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260600" y="2520950"/>
            <a:ext cx="101600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45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HAWTHORN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HAWTHORN TABLE</dc:title>
  <dc:creator>Stuart Grossart</dc:creator>
  <cp:lastModifiedBy>Stuart Grossart</cp:lastModifiedBy>
  <cp:revision>3</cp:revision>
  <dcterms:created xsi:type="dcterms:W3CDTF">2015-02-17T14:34:58Z</dcterms:created>
  <dcterms:modified xsi:type="dcterms:W3CDTF">2015-02-17T14:52:10Z</dcterms:modified>
</cp:coreProperties>
</file>